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620688"/>
            <a:ext cx="8247392" cy="501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Система работы с одаренными детьми на уроках английского языка на среднем уровне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err="1" smtClean="0"/>
              <a:t>Бурковская</a:t>
            </a:r>
            <a:r>
              <a:rPr lang="ru-RU" sz="2200" dirty="0" smtClean="0"/>
              <a:t> А.А.</a:t>
            </a:r>
            <a:br>
              <a:rPr lang="ru-RU" sz="2200" dirty="0" smtClean="0"/>
            </a:br>
            <a:r>
              <a:rPr lang="ru-RU" sz="2200" dirty="0" smtClean="0"/>
              <a:t>МБОУ СОШ 17 им. </a:t>
            </a:r>
            <a:r>
              <a:rPr lang="ru-RU" sz="2200" dirty="0" err="1" smtClean="0"/>
              <a:t>П.Ф.Ризеля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Заключение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Талантлив по-своему каждый ребенок. Поиск и воспитание особо одаренных, талантливых детей – архиважный вопрос. Талантливые люди – главное богатство общества.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31460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C000"/>
                </a:solidFill>
              </a:rPr>
              <a:t>Особенности, присущие одаренным детям: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Одаренных детей отличает высокая чувствительность во всем, у многих высоко развито чувство справедливости; они способны чутко улавливать изменения в общественных отношениях, новые веяния времени в науке, культуре, технике, быстро и адекватно оценивать характер этих тенденций.</a:t>
            </a:r>
          </a:p>
          <a:p>
            <a:pPr lvl="0"/>
            <a:r>
              <a:rPr lang="ru-RU" dirty="0" smtClean="0"/>
              <a:t>Познавательная активность - дает возможность получать новые знания. Творческие способности влекут их к созданию новых концепций, теорий, подходов. </a:t>
            </a:r>
          </a:p>
          <a:p>
            <a:pPr lvl="0"/>
            <a:r>
              <a:rPr lang="ru-RU" dirty="0" smtClean="0"/>
              <a:t>Большинству одаренных детей свойственны большая энергия, целеустремленность и настойчивость, которые в сочетании с огромными знаниями и творческими способностями позволяют воплощать в жизнь массу интересных и значимых проектов.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FFC000"/>
                </a:solidFill>
              </a:rPr>
              <a:t>Принципы работы с одарёнными детьми: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Принцип комфортности в любой деятельности.</a:t>
            </a:r>
            <a:br>
              <a:rPr lang="ru-RU" dirty="0" smtClean="0"/>
            </a:br>
            <a:r>
              <a:rPr lang="ru-RU" dirty="0" smtClean="0"/>
              <a:t>- Принцип разнообразия предлагаемых возможностей для реализации способностей учащихся.</a:t>
            </a:r>
            <a:br>
              <a:rPr lang="ru-RU" dirty="0" smtClean="0"/>
            </a:br>
            <a:r>
              <a:rPr lang="ru-RU" dirty="0" smtClean="0"/>
              <a:t>- Возрастание роли внеурочной деятельности.</a:t>
            </a:r>
            <a:br>
              <a:rPr lang="ru-RU" dirty="0" smtClean="0"/>
            </a:br>
            <a:r>
              <a:rPr lang="ru-RU" dirty="0" smtClean="0"/>
              <a:t>- Принцип развивающего обучения.</a:t>
            </a:r>
            <a:br>
              <a:rPr lang="ru-RU" dirty="0" smtClean="0"/>
            </a:br>
            <a:r>
              <a:rPr lang="ru-RU" dirty="0" smtClean="0"/>
              <a:t>- Принцип добровольности.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FFC000"/>
                </a:solidFill>
              </a:rPr>
              <a:t>Формы работы с одаренными учащимися: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Конкурсы и конференции;</a:t>
            </a:r>
          </a:p>
          <a:p>
            <a:r>
              <a:rPr lang="ru-RU" dirty="0" smtClean="0"/>
              <a:t>- Участие в школьных и </a:t>
            </a:r>
            <a:r>
              <a:rPr lang="ru-RU" dirty="0" smtClean="0"/>
              <a:t>районных</a:t>
            </a:r>
            <a:r>
              <a:rPr lang="ru-RU" dirty="0" smtClean="0"/>
              <a:t> </a:t>
            </a:r>
            <a:r>
              <a:rPr lang="ru-RU" dirty="0" smtClean="0"/>
              <a:t>олимпиадах;</a:t>
            </a:r>
          </a:p>
          <a:p>
            <a:r>
              <a:rPr lang="ru-RU" dirty="0" smtClean="0"/>
              <a:t>- Участие в открытых уроках;</a:t>
            </a:r>
          </a:p>
          <a:p>
            <a:r>
              <a:rPr lang="ru-RU" dirty="0" smtClean="0"/>
              <a:t>- Участие в школьных </a:t>
            </a:r>
            <a:r>
              <a:rPr lang="ru-RU" smtClean="0"/>
              <a:t>и </a:t>
            </a:r>
            <a:r>
              <a:rPr lang="ru-RU" smtClean="0"/>
              <a:t>районных</a:t>
            </a:r>
            <a:r>
              <a:rPr lang="ru-RU" smtClean="0"/>
              <a:t> </a:t>
            </a:r>
            <a:r>
              <a:rPr lang="ru-RU" dirty="0" smtClean="0"/>
              <a:t>мероприятиях;</a:t>
            </a:r>
          </a:p>
          <a:p>
            <a:r>
              <a:rPr lang="ru-RU" dirty="0" smtClean="0"/>
              <a:t>- Элективные курсы.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Цели обучения детей иностранному языку могут быть определены следующим образом: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развитие способностей учащихся использовать иностранный язык как инструмент познания; приобщения и адаптации к новому социальному опыту, как средство эффективного решения коммуникативных задач в сферах личных, профессиональных и социальных интересов;</a:t>
            </a:r>
          </a:p>
          <a:p>
            <a:pPr lvl="0"/>
            <a:r>
              <a:rPr lang="ru-RU" dirty="0" smtClean="0"/>
              <a:t>создание благоприятных условий для развития талантливых учащихся через оптимальную структуру школьного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FFC000"/>
                </a:solidFill>
              </a:rPr>
              <a:t>Для достижения этих целей необходимо решить следующие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формирование готовности и способности личности выполнять систему социальных ролей;</a:t>
            </a:r>
          </a:p>
          <a:p>
            <a:pPr lvl="0"/>
            <a:r>
              <a:rPr lang="ru-RU" dirty="0" smtClean="0"/>
              <a:t>отбор среди различных систем обучения тех методов и приёмов, которые способствуют развитию самостоятельности мышления, инициативности и творчества;</a:t>
            </a:r>
          </a:p>
          <a:p>
            <a:pPr lvl="0"/>
            <a:r>
              <a:rPr lang="ru-RU" dirty="0" smtClean="0"/>
              <a:t>создание условий для укрепления здоровья одарённых детей;</a:t>
            </a:r>
          </a:p>
          <a:p>
            <a:pPr lvl="0"/>
            <a:r>
              <a:rPr lang="ru-RU" dirty="0" smtClean="0"/>
              <a:t>расширение возможностей для участия способных и одарённых школьников в районных, областных олимпиадах, научных конференциях, творческих выставках, различных конкурсах.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FFC000"/>
                </a:solidFill>
              </a:rPr>
              <a:t>Систему работы с одаренными детьми по иностранному языку можно разделить на 4 части: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1) урочная деятельность - традиционные уроки, инновационные уроки: уроки с ИКТ, проекты, круглый стол, диспут, дебаты, ролевая игра, интегрированные уроки;</a:t>
            </a:r>
          </a:p>
          <a:p>
            <a:r>
              <a:rPr lang="ru-RU" dirty="0" smtClean="0"/>
              <a:t>2) внеклассная работа: предметные олимпиады, предметные недели, научно-исследовательская работа, консультации, творческие домашние задания;</a:t>
            </a:r>
          </a:p>
          <a:p>
            <a:r>
              <a:rPr lang="ru-RU" dirty="0" smtClean="0"/>
              <a:t>3) система дополнительного образования – дистанционные олимпиады, дистанционные курсы обучения.</a:t>
            </a:r>
          </a:p>
          <a:p>
            <a:r>
              <a:rPr lang="ru-RU" dirty="0" smtClean="0"/>
              <a:t>4) самостоятельная работа.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Прием «Кластер»</a:t>
            </a:r>
            <a:r>
              <a:rPr lang="ru-RU" dirty="0" smtClean="0">
                <a:solidFill>
                  <a:srgbClr val="FFC000"/>
                </a:solidFill>
              </a:rPr>
              <a:t> 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43999" cy="558924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Приём «</a:t>
            </a:r>
            <a:r>
              <a:rPr lang="ru-RU" b="1" dirty="0" err="1" smtClean="0">
                <a:solidFill>
                  <a:srgbClr val="FFC000"/>
                </a:solidFill>
              </a:rPr>
              <a:t>Синквейн</a:t>
            </a:r>
            <a:r>
              <a:rPr lang="ru-RU" b="1" dirty="0" smtClean="0">
                <a:solidFill>
                  <a:srgbClr val="FFC000"/>
                </a:solidFill>
              </a:rPr>
              <a:t>»</a:t>
            </a:r>
            <a:r>
              <a:rPr lang="ru-RU" dirty="0" smtClean="0">
                <a:solidFill>
                  <a:srgbClr val="FFC000"/>
                </a:solidFill>
              </a:rPr>
              <a:t> 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1030310_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8568951" cy="525658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</TotalTime>
  <Words>390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Система работы с одаренными детьми на уроках английского языка на среднем уровне    Бурковская А.А. МБОУ СОШ 17 им. П.Ф.Ризеля </vt:lpstr>
      <vt:lpstr>Особенности, присущие одаренным детям: </vt:lpstr>
      <vt:lpstr>Принципы работы с одарёнными детьми: </vt:lpstr>
      <vt:lpstr>Формы работы с одаренными учащимися: </vt:lpstr>
      <vt:lpstr>Цели обучения детей иностранному языку могут быть определены следующим образом:</vt:lpstr>
      <vt:lpstr>Для достижения этих целей необходимо решить следующие задачи: </vt:lpstr>
      <vt:lpstr>Систему работы с одаренными детьми по иностранному языку можно разделить на 4 части: </vt:lpstr>
      <vt:lpstr>Прием «Кластер» </vt:lpstr>
      <vt:lpstr>Приём «Синквейн» </vt:lpstr>
      <vt:lpstr>Слайд 10</vt:lpstr>
      <vt:lpstr>Заключение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с одаренными детьми на уроках английского языка на среднем уровне    Бурковская А.А. МБОУ СОШ 17 им. П.Ф.Ризеля </dc:title>
  <dc:creator>User</dc:creator>
  <cp:lastModifiedBy>User</cp:lastModifiedBy>
  <cp:revision>5</cp:revision>
  <dcterms:created xsi:type="dcterms:W3CDTF">2020-10-30T13:27:24Z</dcterms:created>
  <dcterms:modified xsi:type="dcterms:W3CDTF">2020-11-03T04:40:29Z</dcterms:modified>
</cp:coreProperties>
</file>